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2" r:id="rId3"/>
    <p:sldId id="258" r:id="rId4"/>
    <p:sldId id="269" r:id="rId5"/>
    <p:sldId id="274" r:id="rId6"/>
    <p:sldId id="275" r:id="rId7"/>
    <p:sldId id="271" r:id="rId8"/>
    <p:sldId id="273" r:id="rId9"/>
    <p:sldId id="268" r:id="rId10"/>
    <p:sldId id="263" r:id="rId11"/>
    <p:sldId id="261" r:id="rId12"/>
    <p:sldId id="264" r:id="rId13"/>
    <p:sldId id="266" r:id="rId14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E07D3-AC66-2D9B-A950-ECB02770334F}" v="28" dt="2026-03-03T10:20:30.769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ann Fuglestein Leikanger" userId="77b317b1-7a7a-4799-b6c1-f8e6bae5ffc1" providerId="ADAL" clId="{8480B1A9-4D65-4479-89E4-5E2CD02B16E1}"/>
    <pc:docChg chg="undo custSel delSld modSld">
      <pc:chgData name="Kariann Fuglestein Leikanger" userId="77b317b1-7a7a-4799-b6c1-f8e6bae5ffc1" providerId="ADAL" clId="{8480B1A9-4D65-4479-89E4-5E2CD02B16E1}" dt="2026-02-19T16:43:51.959" v="1010" actId="1076"/>
      <pc:docMkLst>
        <pc:docMk/>
      </pc:docMkLst>
      <pc:sldChg chg="addSp delSp modSp mod">
        <pc:chgData name="Kariann Fuglestein Leikanger" userId="77b317b1-7a7a-4799-b6c1-f8e6bae5ffc1" providerId="ADAL" clId="{8480B1A9-4D65-4479-89E4-5E2CD02B16E1}" dt="2026-02-19T16:43:51.959" v="1010" actId="1076"/>
        <pc:sldMkLst>
          <pc:docMk/>
          <pc:sldMk cId="2439947281" sldId="257"/>
        </pc:sldMkLst>
        <pc:spChg chg="add mod">
          <ac:chgData name="Kariann Fuglestein Leikanger" userId="77b317b1-7a7a-4799-b6c1-f8e6bae5ffc1" providerId="ADAL" clId="{8480B1A9-4D65-4479-89E4-5E2CD02B16E1}" dt="2026-02-15T19:00:39.859" v="372" actId="20577"/>
          <ac:spMkLst>
            <pc:docMk/>
            <pc:sldMk cId="2439947281" sldId="257"/>
            <ac:spMk id="2" creationId="{42C6E599-2974-3A3C-D217-CF581F35269C}"/>
          </ac:spMkLst>
        </pc:spChg>
        <pc:spChg chg="add mod">
          <ac:chgData name="Kariann Fuglestein Leikanger" userId="77b317b1-7a7a-4799-b6c1-f8e6bae5ffc1" providerId="ADAL" clId="{8480B1A9-4D65-4479-89E4-5E2CD02B16E1}" dt="2026-02-19T16:43:51.959" v="1010" actId="1076"/>
          <ac:spMkLst>
            <pc:docMk/>
            <pc:sldMk cId="2439947281" sldId="257"/>
            <ac:spMk id="3" creationId="{156A732C-5407-09A5-2C32-6C3ADE85ED11}"/>
          </ac:spMkLst>
        </pc:spChg>
        <pc:spChg chg="mod">
          <ac:chgData name="Kariann Fuglestein Leikanger" userId="77b317b1-7a7a-4799-b6c1-f8e6bae5ffc1" providerId="ADAL" clId="{8480B1A9-4D65-4479-89E4-5E2CD02B16E1}" dt="2026-02-15T19:00:59.839" v="377" actId="20577"/>
          <ac:spMkLst>
            <pc:docMk/>
            <pc:sldMk cId="2439947281" sldId="257"/>
            <ac:spMk id="8" creationId="{0616C4DF-BD76-4DFD-9788-A65985F05CA6}"/>
          </ac:spMkLst>
        </pc:spChg>
      </pc:sldChg>
      <pc:sldChg chg="modSp mod">
        <pc:chgData name="Kariann Fuglestein Leikanger" userId="77b317b1-7a7a-4799-b6c1-f8e6bae5ffc1" providerId="ADAL" clId="{8480B1A9-4D65-4479-89E4-5E2CD02B16E1}" dt="2026-02-16T08:27:20.985" v="940" actId="20577"/>
        <pc:sldMkLst>
          <pc:docMk/>
          <pc:sldMk cId="3671418030" sldId="258"/>
        </pc:sldMkLst>
        <pc:spChg chg="mod">
          <ac:chgData name="Kariann Fuglestein Leikanger" userId="77b317b1-7a7a-4799-b6c1-f8e6bae5ffc1" providerId="ADAL" clId="{8480B1A9-4D65-4479-89E4-5E2CD02B16E1}" dt="2026-02-16T08:27:20.985" v="940" actId="20577"/>
          <ac:spMkLst>
            <pc:docMk/>
            <pc:sldMk cId="3671418030" sldId="258"/>
            <ac:spMk id="6" creationId="{FE58025A-9737-434D-AE90-0CC9E7990286}"/>
          </ac:spMkLst>
        </pc:spChg>
      </pc:sldChg>
      <pc:sldChg chg="addSp delSp modSp mod addAnim delAnim">
        <pc:chgData name="Kariann Fuglestein Leikanger" userId="77b317b1-7a7a-4799-b6c1-f8e6bae5ffc1" providerId="ADAL" clId="{8480B1A9-4D65-4479-89E4-5E2CD02B16E1}" dt="2026-02-15T19:16:40.776" v="825" actId="27696"/>
        <pc:sldMkLst>
          <pc:docMk/>
          <pc:sldMk cId="2211844236" sldId="261"/>
        </pc:sldMkLst>
        <pc:spChg chg="mod">
          <ac:chgData name="Kariann Fuglestein Leikanger" userId="77b317b1-7a7a-4799-b6c1-f8e6bae5ffc1" providerId="ADAL" clId="{8480B1A9-4D65-4479-89E4-5E2CD02B16E1}" dt="2026-02-15T19:15:58.470" v="822" actId="20577"/>
          <ac:spMkLst>
            <pc:docMk/>
            <pc:sldMk cId="2211844236" sldId="261"/>
            <ac:spMk id="6" creationId="{44FB4CBB-3685-C90C-825D-B3C46567457C}"/>
          </ac:spMkLst>
        </pc:spChg>
      </pc:sldChg>
      <pc:sldChg chg="modSp mod">
        <pc:chgData name="Kariann Fuglestein Leikanger" userId="77b317b1-7a7a-4799-b6c1-f8e6bae5ffc1" providerId="ADAL" clId="{8480B1A9-4D65-4479-89E4-5E2CD02B16E1}" dt="2026-02-15T19:01:35.248" v="378" actId="1076"/>
        <pc:sldMkLst>
          <pc:docMk/>
          <pc:sldMk cId="2532577142" sldId="262"/>
        </pc:sldMkLst>
        <pc:spChg chg="mod">
          <ac:chgData name="Kariann Fuglestein Leikanger" userId="77b317b1-7a7a-4799-b6c1-f8e6bae5ffc1" providerId="ADAL" clId="{8480B1A9-4D65-4479-89E4-5E2CD02B16E1}" dt="2026-02-15T19:01:35.248" v="378" actId="1076"/>
          <ac:spMkLst>
            <pc:docMk/>
            <pc:sldMk cId="2532577142" sldId="262"/>
            <ac:spMk id="11" creationId="{32AE0331-A415-498B-D263-FC845CDCF9A8}"/>
          </ac:spMkLst>
        </pc:spChg>
      </pc:sldChg>
      <pc:sldChg chg="addSp delSp modSp mod">
        <pc:chgData name="Kariann Fuglestein Leikanger" userId="77b317b1-7a7a-4799-b6c1-f8e6bae5ffc1" providerId="ADAL" clId="{8480B1A9-4D65-4479-89E4-5E2CD02B16E1}" dt="2026-02-19T16:15:21.897" v="987" actId="20577"/>
        <pc:sldMkLst>
          <pc:docMk/>
          <pc:sldMk cId="2527894898" sldId="268"/>
        </pc:sldMkLst>
        <pc:spChg chg="add mod">
          <ac:chgData name="Kariann Fuglestein Leikanger" userId="77b317b1-7a7a-4799-b6c1-f8e6bae5ffc1" providerId="ADAL" clId="{8480B1A9-4D65-4479-89E4-5E2CD02B16E1}" dt="2026-02-19T16:15:21.897" v="987" actId="20577"/>
          <ac:spMkLst>
            <pc:docMk/>
            <pc:sldMk cId="2527894898" sldId="268"/>
            <ac:spMk id="4" creationId="{62019A20-DECE-A37E-26F2-FE5425E54731}"/>
          </ac:spMkLst>
        </pc:spChg>
      </pc:sldChg>
      <pc:sldChg chg="addSp delSp modSp mod">
        <pc:chgData name="Kariann Fuglestein Leikanger" userId="77b317b1-7a7a-4799-b6c1-f8e6bae5ffc1" providerId="ADAL" clId="{8480B1A9-4D65-4479-89E4-5E2CD02B16E1}" dt="2026-02-16T08:09:16.443" v="852" actId="20577"/>
        <pc:sldMkLst>
          <pc:docMk/>
          <pc:sldMk cId="1485177337" sldId="269"/>
        </pc:sldMkLst>
        <pc:spChg chg="mod">
          <ac:chgData name="Kariann Fuglestein Leikanger" userId="77b317b1-7a7a-4799-b6c1-f8e6bae5ffc1" providerId="ADAL" clId="{8480B1A9-4D65-4479-89E4-5E2CD02B16E1}" dt="2026-02-16T08:09:16.443" v="852" actId="20577"/>
          <ac:spMkLst>
            <pc:docMk/>
            <pc:sldMk cId="1485177337" sldId="269"/>
            <ac:spMk id="6" creationId="{FE58025A-9737-434D-AE90-0CC9E7990286}"/>
          </ac:spMkLst>
        </pc:spChg>
      </pc:sldChg>
      <pc:sldChg chg="modSp mod">
        <pc:chgData name="Kariann Fuglestein Leikanger" userId="77b317b1-7a7a-4799-b6c1-f8e6bae5ffc1" providerId="ADAL" clId="{8480B1A9-4D65-4479-89E4-5E2CD02B16E1}" dt="2026-02-16T08:23:34.584" v="938" actId="20577"/>
        <pc:sldMkLst>
          <pc:docMk/>
          <pc:sldMk cId="2012396918" sldId="271"/>
        </pc:sldMkLst>
        <pc:spChg chg="mod">
          <ac:chgData name="Kariann Fuglestein Leikanger" userId="77b317b1-7a7a-4799-b6c1-f8e6bae5ffc1" providerId="ADAL" clId="{8480B1A9-4D65-4479-89E4-5E2CD02B16E1}" dt="2026-02-15T19:04:01.564" v="424" actId="20577"/>
          <ac:spMkLst>
            <pc:docMk/>
            <pc:sldMk cId="2012396918" sldId="271"/>
            <ac:spMk id="2" creationId="{164B096F-785F-CDA9-75B9-D3ED3F28C97D}"/>
          </ac:spMkLst>
        </pc:spChg>
        <pc:graphicFrameChg chg="modGraphic">
          <ac:chgData name="Kariann Fuglestein Leikanger" userId="77b317b1-7a7a-4799-b6c1-f8e6bae5ffc1" providerId="ADAL" clId="{8480B1A9-4D65-4479-89E4-5E2CD02B16E1}" dt="2026-02-16T08:21:33.497" v="898" actId="20577"/>
          <ac:graphicFrameMkLst>
            <pc:docMk/>
            <pc:sldMk cId="2012396918" sldId="271"/>
            <ac:graphicFrameMk id="4" creationId="{72BF54AF-7E17-7FEA-6CA1-3D0919DB5033}"/>
          </ac:graphicFrameMkLst>
        </pc:graphicFrameChg>
        <pc:graphicFrameChg chg="modGraphic">
          <ac:chgData name="Kariann Fuglestein Leikanger" userId="77b317b1-7a7a-4799-b6c1-f8e6bae5ffc1" providerId="ADAL" clId="{8480B1A9-4D65-4479-89E4-5E2CD02B16E1}" dt="2026-02-16T08:23:34.584" v="938" actId="20577"/>
          <ac:graphicFrameMkLst>
            <pc:docMk/>
            <pc:sldMk cId="2012396918" sldId="271"/>
            <ac:graphicFrameMk id="6" creationId="{10A0F86E-D023-FFB1-227A-4F6345EFB927}"/>
          </ac:graphicFrameMkLst>
        </pc:graphicFrameChg>
      </pc:sldChg>
      <pc:sldChg chg="addSp delSp modSp mod">
        <pc:chgData name="Kariann Fuglestein Leikanger" userId="77b317b1-7a7a-4799-b6c1-f8e6bae5ffc1" providerId="ADAL" clId="{8480B1A9-4D65-4479-89E4-5E2CD02B16E1}" dt="2026-02-16T08:17:55.198" v="890" actId="20577"/>
        <pc:sldMkLst>
          <pc:docMk/>
          <pc:sldMk cId="2062480656" sldId="273"/>
        </pc:sldMkLst>
        <pc:spChg chg="add mod">
          <ac:chgData name="Kariann Fuglestein Leikanger" userId="77b317b1-7a7a-4799-b6c1-f8e6bae5ffc1" providerId="ADAL" clId="{8480B1A9-4D65-4479-89E4-5E2CD02B16E1}" dt="2026-02-16T08:16:53.741" v="860" actId="14100"/>
          <ac:spMkLst>
            <pc:docMk/>
            <pc:sldMk cId="2062480656" sldId="273"/>
            <ac:spMk id="5" creationId="{CB7F575E-C202-B4FD-50BC-4B238FF4225E}"/>
          </ac:spMkLst>
        </pc:spChg>
        <pc:spChg chg="add mod">
          <ac:chgData name="Kariann Fuglestein Leikanger" userId="77b317b1-7a7a-4799-b6c1-f8e6bae5ffc1" providerId="ADAL" clId="{8480B1A9-4D65-4479-89E4-5E2CD02B16E1}" dt="2026-02-16T08:17:55.198" v="890" actId="20577"/>
          <ac:spMkLst>
            <pc:docMk/>
            <pc:sldMk cId="2062480656" sldId="273"/>
            <ac:spMk id="7" creationId="{ACFBA850-078E-26A7-C893-B02FB546D1F6}"/>
          </ac:spMkLst>
        </pc:spChg>
        <pc:picChg chg="add mod ord">
          <ac:chgData name="Kariann Fuglestein Leikanger" userId="77b317b1-7a7a-4799-b6c1-f8e6bae5ffc1" providerId="ADAL" clId="{8480B1A9-4D65-4479-89E4-5E2CD02B16E1}" dt="2026-02-15T19:05:07.476" v="428" actId="1076"/>
          <ac:picMkLst>
            <pc:docMk/>
            <pc:sldMk cId="2062480656" sldId="273"/>
            <ac:picMk id="4" creationId="{6DA48A25-E63A-BFAE-3815-AFC1B47A26AE}"/>
          </ac:picMkLst>
        </pc:picChg>
      </pc:sldChg>
    </pc:docChg>
  </pc:docChgLst>
  <pc:docChgLst>
    <pc:chgData name="Kariann Fuglestein Leikanger" userId="S::7810@kleppskolene.no::77b317b1-7a7a-4799-b6c1-f8e6bae5ffc1" providerId="AD" clId="Web-{DC3E07D3-AC66-2D9B-A950-ECB02770334F}"/>
    <pc:docChg chg="modSld">
      <pc:chgData name="Kariann Fuglestein Leikanger" userId="S::7810@kleppskolene.no::77b317b1-7a7a-4799-b6c1-f8e6bae5ffc1" providerId="AD" clId="Web-{DC3E07D3-AC66-2D9B-A950-ECB02770334F}" dt="2026-03-03T10:20:30.769" v="15" actId="20577"/>
      <pc:docMkLst>
        <pc:docMk/>
      </pc:docMkLst>
      <pc:sldChg chg="modSp">
        <pc:chgData name="Kariann Fuglestein Leikanger" userId="S::7810@kleppskolene.no::77b317b1-7a7a-4799-b6c1-f8e6bae5ffc1" providerId="AD" clId="Web-{DC3E07D3-AC66-2D9B-A950-ECB02770334F}" dt="2026-03-03T10:20:30.769" v="15" actId="20577"/>
        <pc:sldMkLst>
          <pc:docMk/>
          <pc:sldMk cId="2211844236" sldId="261"/>
        </pc:sldMkLst>
        <pc:spChg chg="mod">
          <ac:chgData name="Kariann Fuglestein Leikanger" userId="S::7810@kleppskolene.no::77b317b1-7a7a-4799-b6c1-f8e6bae5ffc1" providerId="AD" clId="Web-{DC3E07D3-AC66-2D9B-A950-ECB02770334F}" dt="2026-03-03T10:20:30.769" v="15" actId="20577"/>
          <ac:spMkLst>
            <pc:docMk/>
            <pc:sldMk cId="2211844236" sldId="261"/>
            <ac:spMk id="6" creationId="{44FB4CBB-3685-C90C-825D-B3C46567457C}"/>
          </ac:spMkLst>
        </pc:spChg>
      </pc:sldChg>
    </pc:docChg>
  </pc:docChgLst>
  <pc:docChgLst>
    <pc:chgData name="Sigrund Serigstad" userId="S::13113@kleppskolene.no::33ad26d7-c5a5-4d35-b19f-e0a4470cf73e" providerId="AD" clId="Web-{BC1BE5A1-5DBA-B6FA-46AD-B528F530DE4A}"/>
    <pc:docChg chg="addSld modSld">
      <pc:chgData name="Sigrund Serigstad" userId="S::13113@kleppskolene.no::33ad26d7-c5a5-4d35-b19f-e0a4470cf73e" providerId="AD" clId="Web-{BC1BE5A1-5DBA-B6FA-46AD-B528F530DE4A}" dt="2026-02-18T07:39:43.569" v="364"/>
      <pc:docMkLst>
        <pc:docMk/>
      </pc:docMkLst>
      <pc:sldChg chg="addSp delSp modSp mod modClrScheme chgLayout modNotes">
        <pc:chgData name="Sigrund Serigstad" userId="S::13113@kleppskolene.no::33ad26d7-c5a5-4d35-b19f-e0a4470cf73e" providerId="AD" clId="Web-{BC1BE5A1-5DBA-B6FA-46AD-B528F530DE4A}" dt="2026-02-18T07:39:43.569" v="364"/>
        <pc:sldMkLst>
          <pc:docMk/>
          <pc:sldMk cId="1485177337" sldId="269"/>
        </pc:sldMkLst>
        <pc:spChg chg="mod">
          <ac:chgData name="Sigrund Serigstad" userId="S::13113@kleppskolene.no::33ad26d7-c5a5-4d35-b19f-e0a4470cf73e" providerId="AD" clId="Web-{BC1BE5A1-5DBA-B6FA-46AD-B528F530DE4A}" dt="2026-02-17T14:44:42.048" v="151"/>
          <ac:spMkLst>
            <pc:docMk/>
            <pc:sldMk cId="1485177337" sldId="269"/>
            <ac:spMk id="3" creationId="{576FC602-D83F-41B2-AE0B-E9BF4B9D7335}"/>
          </ac:spMkLst>
        </pc:spChg>
        <pc:spChg chg="mod">
          <ac:chgData name="Sigrund Serigstad" userId="S::13113@kleppskolene.no::33ad26d7-c5a5-4d35-b19f-e0a4470cf73e" providerId="AD" clId="Web-{BC1BE5A1-5DBA-B6FA-46AD-B528F530DE4A}" dt="2026-02-17T14:44:42.048" v="151"/>
          <ac:spMkLst>
            <pc:docMk/>
            <pc:sldMk cId="1485177337" sldId="269"/>
            <ac:spMk id="4" creationId="{03E8D56A-2615-403F-A09F-BC30DF1EE768}"/>
          </ac:spMkLst>
        </pc:spChg>
        <pc:spChg chg="mod ord">
          <ac:chgData name="Sigrund Serigstad" userId="S::13113@kleppskolene.no::33ad26d7-c5a5-4d35-b19f-e0a4470cf73e" providerId="AD" clId="Web-{BC1BE5A1-5DBA-B6FA-46AD-B528F530DE4A}" dt="2026-02-17T14:44:42.048" v="151"/>
          <ac:spMkLst>
            <pc:docMk/>
            <pc:sldMk cId="1485177337" sldId="269"/>
            <ac:spMk id="6" creationId="{FE58025A-9737-434D-AE90-0CC9E7990286}"/>
          </ac:spMkLst>
        </pc:spChg>
        <pc:spChg chg="mod ord">
          <ac:chgData name="Sigrund Serigstad" userId="S::13113@kleppskolene.no::33ad26d7-c5a5-4d35-b19f-e0a4470cf73e" providerId="AD" clId="Web-{BC1BE5A1-5DBA-B6FA-46AD-B528F530DE4A}" dt="2026-02-17T14:44:42.048" v="151"/>
          <ac:spMkLst>
            <pc:docMk/>
            <pc:sldMk cId="1485177337" sldId="269"/>
            <ac:spMk id="10" creationId="{FAB4A2B7-061E-6E00-A2C8-80375B6B8A0D}"/>
          </ac:spMkLst>
        </pc:spChg>
        <pc:picChg chg="add mod ord">
          <ac:chgData name="Sigrund Serigstad" userId="S::13113@kleppskolene.no::33ad26d7-c5a5-4d35-b19f-e0a4470cf73e" providerId="AD" clId="Web-{BC1BE5A1-5DBA-B6FA-46AD-B528F530DE4A}" dt="2026-02-17T14:44:42.048" v="151"/>
          <ac:picMkLst>
            <pc:docMk/>
            <pc:sldMk cId="1485177337" sldId="269"/>
            <ac:picMk id="7" creationId="{51651963-9EB4-F51C-23E4-A0C9F80BE40A}"/>
          </ac:picMkLst>
        </pc:picChg>
      </pc:sldChg>
      <pc:sldChg chg="addSp delSp modSp new mod modClrScheme chgLayout">
        <pc:chgData name="Sigrund Serigstad" userId="S::13113@kleppskolene.no::33ad26d7-c5a5-4d35-b19f-e0a4470cf73e" providerId="AD" clId="Web-{BC1BE5A1-5DBA-B6FA-46AD-B528F530DE4A}" dt="2026-02-17T14:54:22.197" v="283" actId="20577"/>
        <pc:sldMkLst>
          <pc:docMk/>
          <pc:sldMk cId="2368909973" sldId="274"/>
        </pc:sldMkLst>
        <pc:spChg chg="add del mod">
          <ac:chgData name="Sigrund Serigstad" userId="S::13113@kleppskolene.no::33ad26d7-c5a5-4d35-b19f-e0a4470cf73e" providerId="AD" clId="Web-{BC1BE5A1-5DBA-B6FA-46AD-B528F530DE4A}" dt="2026-02-17T14:54:22.197" v="283" actId="20577"/>
          <ac:spMkLst>
            <pc:docMk/>
            <pc:sldMk cId="2368909973" sldId="274"/>
            <ac:spMk id="3" creationId="{A4927AB0-D9F7-A8B7-D597-68C8CF28CDA1}"/>
          </ac:spMkLst>
        </pc:spChg>
        <pc:spChg chg="mod">
          <ac:chgData name="Sigrund Serigstad" userId="S::13113@kleppskolene.no::33ad26d7-c5a5-4d35-b19f-e0a4470cf73e" providerId="AD" clId="Web-{BC1BE5A1-5DBA-B6FA-46AD-B528F530DE4A}" dt="2026-02-17T14:42:26.250" v="138"/>
          <ac:spMkLst>
            <pc:docMk/>
            <pc:sldMk cId="2368909973" sldId="274"/>
            <ac:spMk id="4" creationId="{57F510F3-444F-33C2-483B-0D7744388AF2}"/>
          </ac:spMkLst>
        </pc:spChg>
        <pc:spChg chg="mod">
          <ac:chgData name="Sigrund Serigstad" userId="S::13113@kleppskolene.no::33ad26d7-c5a5-4d35-b19f-e0a4470cf73e" providerId="AD" clId="Web-{BC1BE5A1-5DBA-B6FA-46AD-B528F530DE4A}" dt="2026-02-17T14:53:41.478" v="274" actId="20577"/>
          <ac:spMkLst>
            <pc:docMk/>
            <pc:sldMk cId="2368909973" sldId="274"/>
            <ac:spMk id="6" creationId="{F7FA0A58-4981-E1E7-0C32-E02500D2AB1D}"/>
          </ac:spMkLst>
        </pc:spChg>
        <pc:spChg chg="add mod">
          <ac:chgData name="Sigrund Serigstad" userId="S::13113@kleppskolene.no::33ad26d7-c5a5-4d35-b19f-e0a4470cf73e" providerId="AD" clId="Web-{BC1BE5A1-5DBA-B6FA-46AD-B528F530DE4A}" dt="2026-02-17T14:53:27.649" v="267" actId="20577"/>
          <ac:spMkLst>
            <pc:docMk/>
            <pc:sldMk cId="2368909973" sldId="274"/>
            <ac:spMk id="19" creationId="{33E1DDBD-2AC7-3C4A-764E-486592418020}"/>
          </ac:spMkLst>
        </pc:spChg>
        <pc:spChg chg="add mod">
          <ac:chgData name="Sigrund Serigstad" userId="S::13113@kleppskolene.no::33ad26d7-c5a5-4d35-b19f-e0a4470cf73e" providerId="AD" clId="Web-{BC1BE5A1-5DBA-B6FA-46AD-B528F530DE4A}" dt="2026-02-17T14:53:16.212" v="259" actId="20577"/>
          <ac:spMkLst>
            <pc:docMk/>
            <pc:sldMk cId="2368909973" sldId="274"/>
            <ac:spMk id="21" creationId="{677055D7-8064-F64D-92FF-0277F0120F78}"/>
          </ac:spMkLst>
        </pc:spChg>
        <pc:picChg chg="add mod ord modCrop">
          <ac:chgData name="Sigrund Serigstad" userId="S::13113@kleppskolene.no::33ad26d7-c5a5-4d35-b19f-e0a4470cf73e" providerId="AD" clId="Web-{BC1BE5A1-5DBA-B6FA-46AD-B528F530DE4A}" dt="2026-02-17T14:42:49.203" v="142" actId="1076"/>
          <ac:picMkLst>
            <pc:docMk/>
            <pc:sldMk cId="2368909973" sldId="274"/>
            <ac:picMk id="9" creationId="{3414A4EA-040D-CAB5-0C80-224636510391}"/>
          </ac:picMkLst>
        </pc:picChg>
      </pc:sldChg>
    </pc:docChg>
  </pc:docChgLst>
  <pc:docChgLst>
    <pc:chgData name="Sigrund Serigstad" userId="S::13113@kleppskolene.no::33ad26d7-c5a5-4d35-b19f-e0a4470cf73e" providerId="AD" clId="Web-{3E459C27-9101-6AA2-CCDB-A178F37FAFAD}"/>
    <pc:docChg chg="addSld delSld">
      <pc:chgData name="Sigrund Serigstad" userId="S::13113@kleppskolene.no::33ad26d7-c5a5-4d35-b19f-e0a4470cf73e" providerId="AD" clId="Web-{3E459C27-9101-6AA2-CCDB-A178F37FAFAD}" dt="2026-02-19T15:44:39.951" v="4"/>
      <pc:docMkLst>
        <pc:docMk/>
      </pc:docMkLst>
      <pc:sldChg chg="new">
        <pc:chgData name="Sigrund Serigstad" userId="S::13113@kleppskolene.no::33ad26d7-c5a5-4d35-b19f-e0a4470cf73e" providerId="AD" clId="Web-{3E459C27-9101-6AA2-CCDB-A178F37FAFAD}" dt="2026-02-19T15:44:39.951" v="4"/>
        <pc:sldMkLst>
          <pc:docMk/>
          <pc:sldMk cId="4018936121" sldId="275"/>
        </pc:sldMkLst>
      </pc:sldChg>
    </pc:docChg>
  </pc:docChgLst>
  <pc:docChgLst>
    <pc:chgData name="Sigrund Serigstad" userId="33ad26d7-c5a5-4d35-b19f-e0a4470cf73e" providerId="ADAL" clId="{727C62F1-DB65-4C9F-85FB-D29E6B71D31F}"/>
    <pc:docChg chg="custSel modSld">
      <pc:chgData name="Sigrund Serigstad" userId="33ad26d7-c5a5-4d35-b19f-e0a4470cf73e" providerId="ADAL" clId="{727C62F1-DB65-4C9F-85FB-D29E6B71D31F}" dt="2026-02-19T15:57:01.461" v="68" actId="1076"/>
      <pc:docMkLst>
        <pc:docMk/>
      </pc:docMkLst>
      <pc:sldChg chg="addSp delSp modSp mod modClrScheme modAnim chgLayout">
        <pc:chgData name="Sigrund Serigstad" userId="33ad26d7-c5a5-4d35-b19f-e0a4470cf73e" providerId="ADAL" clId="{727C62F1-DB65-4C9F-85FB-D29E6B71D31F}" dt="2026-02-19T15:57:01.461" v="68" actId="1076"/>
        <pc:sldMkLst>
          <pc:docMk/>
          <pc:sldMk cId="4018936121" sldId="275"/>
        </pc:sldMkLst>
        <pc:spChg chg="mod">
          <ac:chgData name="Sigrund Serigstad" userId="33ad26d7-c5a5-4d35-b19f-e0a4470cf73e" providerId="ADAL" clId="{727C62F1-DB65-4C9F-85FB-D29E6B71D31F}" dt="2026-02-19T15:51:00.295" v="6" actId="26606"/>
          <ac:spMkLst>
            <pc:docMk/>
            <pc:sldMk cId="4018936121" sldId="275"/>
            <ac:spMk id="4" creationId="{52F4243E-276E-484B-FFA0-6819A34DD44E}"/>
          </ac:spMkLst>
        </pc:spChg>
        <pc:spChg chg="add mod">
          <ac:chgData name="Sigrund Serigstad" userId="33ad26d7-c5a5-4d35-b19f-e0a4470cf73e" providerId="ADAL" clId="{727C62F1-DB65-4C9F-85FB-D29E6B71D31F}" dt="2026-02-19T15:52:21.962" v="42" actId="1076"/>
          <ac:spMkLst>
            <pc:docMk/>
            <pc:sldMk cId="4018936121" sldId="275"/>
            <ac:spMk id="15" creationId="{2DBDF121-5D6F-B070-9B44-594F25CE9A6E}"/>
          </ac:spMkLst>
        </pc:spChg>
        <pc:spChg chg="add mod">
          <ac:chgData name="Sigrund Serigstad" userId="33ad26d7-c5a5-4d35-b19f-e0a4470cf73e" providerId="ADAL" clId="{727C62F1-DB65-4C9F-85FB-D29E6B71D31F}" dt="2026-02-19T15:54:15.042" v="60" actId="20577"/>
          <ac:spMkLst>
            <pc:docMk/>
            <pc:sldMk cId="4018936121" sldId="275"/>
            <ac:spMk id="19" creationId="{BFB4200E-93E5-B193-0DE0-5CB8D93D1CB0}"/>
          </ac:spMkLst>
        </pc:spChg>
        <pc:picChg chg="add mod">
          <ac:chgData name="Sigrund Serigstad" userId="33ad26d7-c5a5-4d35-b19f-e0a4470cf73e" providerId="ADAL" clId="{727C62F1-DB65-4C9F-85FB-D29E6B71D31F}" dt="2026-02-19T15:52:28.538" v="43" actId="1076"/>
          <ac:picMkLst>
            <pc:docMk/>
            <pc:sldMk cId="4018936121" sldId="275"/>
            <ac:picMk id="8" creationId="{C1E11A63-EAF7-1A7F-88B5-2D715E02FCB7}"/>
          </ac:picMkLst>
        </pc:picChg>
        <pc:picChg chg="add mod">
          <ac:chgData name="Sigrund Serigstad" userId="33ad26d7-c5a5-4d35-b19f-e0a4470cf73e" providerId="ADAL" clId="{727C62F1-DB65-4C9F-85FB-D29E6B71D31F}" dt="2026-02-19T15:53:45.010" v="58" actId="1076"/>
          <ac:picMkLst>
            <pc:docMk/>
            <pc:sldMk cId="4018936121" sldId="275"/>
            <ac:picMk id="11" creationId="{5153E343-2BED-4BE4-4575-5DC7F66EFE5B}"/>
          </ac:picMkLst>
        </pc:picChg>
        <pc:picChg chg="add mod">
          <ac:chgData name="Sigrund Serigstad" userId="33ad26d7-c5a5-4d35-b19f-e0a4470cf73e" providerId="ADAL" clId="{727C62F1-DB65-4C9F-85FB-D29E6B71D31F}" dt="2026-02-19T15:57:01.461" v="68" actId="1076"/>
          <ac:picMkLst>
            <pc:docMk/>
            <pc:sldMk cId="4018936121" sldId="275"/>
            <ac:picMk id="1030" creationId="{4E84C060-1C36-4B1A-2287-F5465DD8668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E6AF2FF-8F8C-45D0-B2E7-F6982863B488}" type="datetime1">
              <a:rPr lang="nb-NO" smtClean="0"/>
              <a:t>03.03.2026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2275A0-0DA7-4B34-AD37-A5B7DF2B4D95}" type="datetime1">
              <a:rPr lang="nb-NO" noProof="0" smtClean="0"/>
              <a:t>03.03.2026</a:t>
            </a:fld>
            <a:endParaRPr lang="nb-NO" noProof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5457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36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01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ea typeface="Calibri"/>
                <a:cs typeface="Calibri"/>
              </a:rPr>
              <a:t>3 dager= 12 timar gratis opphaldstid. Må betala matpenger utanom.</a:t>
            </a: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r>
              <a:rPr lang="nb-NO">
                <a:ea typeface="Calibri"/>
                <a:cs typeface="Calibri"/>
              </a:rPr>
              <a:t>SFO står for skulefritidsordninga. Det er eit frivillig kommunalt fritidstilbod for elevar før og etter skuletid. </a:t>
            </a:r>
            <a:r>
              <a:rPr lang="nb-NO">
                <a:solidFill>
                  <a:srgbClr val="212529"/>
                </a:solidFill>
                <a:highlight>
                  <a:srgbClr val="FFFFFF"/>
                </a:highlight>
              </a:rPr>
              <a:t>Ordninga gjeld for elevar på 1.–4. trinn og for elevar i 5.-7.trinn med spesielle behov. SFO er ein del av skulen si verksemd og skal legge til rette for leik, kultur- og fritidsaktiviteter med utgangspunkt i alder og interesser hjå barna.</a:t>
            </a:r>
            <a:endParaRPr lang="nb-NO"/>
          </a:p>
          <a:p>
            <a:endParaRPr lang="nb-NO" dirty="0">
              <a:solidFill>
                <a:srgbClr val="212529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r>
              <a:rPr lang="nb-NO">
                <a:solidFill>
                  <a:srgbClr val="212529"/>
                </a:solidFill>
                <a:highlight>
                  <a:srgbClr val="FFFFFF"/>
                </a:highlight>
                <a:ea typeface="Calibri"/>
                <a:cs typeface="Calibri"/>
              </a:rPr>
              <a:t>Søknad: logg inn på Klepp kommune si heimeside klepp.kommune.no. </a:t>
            </a:r>
            <a:r>
              <a:rPr lang="nb-NO" dirty="0">
                <a:solidFill>
                  <a:srgbClr val="212529"/>
                </a:solidFill>
                <a:highlight>
                  <a:srgbClr val="FFFFFF"/>
                </a:highlight>
              </a:rPr>
              <a:t>Framside --&gt;barn og unge--&gt;skule og SFO--&gt;skulefritidsordninga. Scroll ned på sida til der det står "søk plass i SFO". </a:t>
            </a:r>
            <a:endParaRPr lang="nb-NO" dirty="0">
              <a:solidFill>
                <a:srgbClr val="212529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endParaRPr lang="nb-NO" dirty="0">
              <a:solidFill>
                <a:srgbClr val="212529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r>
              <a:rPr lang="nb-NO">
                <a:solidFill>
                  <a:srgbClr val="212529"/>
                </a:solidFill>
                <a:highlight>
                  <a:srgbClr val="FFFFFF"/>
                </a:highlight>
                <a:ea typeface="Calibri"/>
                <a:cs typeface="Calibri"/>
              </a:rPr>
              <a:t>Ferie-SFO: SFO har ope i alle skuleferiane men er sommerstengt i juli månad. Opner igjen måndag 3. august.  </a:t>
            </a:r>
            <a:endParaRPr lang="nb-NO" dirty="0">
              <a:solidFill>
                <a:srgbClr val="212529"/>
              </a:solidFill>
              <a:highlight>
                <a:srgbClr val="FFFFFF"/>
              </a:highlight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01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36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36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529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69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02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k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ihåndsform: Figur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40" name="Frihåndsform: Figur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41" name="Frihåndsform: Figur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6" name="Frihåndsform: Figur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7" name="Frihåndsform: Figur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9" name="Frihåndsform: Figur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5" name="Frihåndsform: Figur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3" name="Undertittel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 noProof="0"/>
              <a:t>KLIKK FOR Å REDIGERE MALEN</a:t>
            </a:r>
          </a:p>
        </p:txBody>
      </p:sp>
      <p:sp>
        <p:nvSpPr>
          <p:cNvPr id="42" name="Plassholder for bild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Presentasjon</a:t>
            </a:r>
            <a:br>
              <a:rPr lang="nb-NO" noProof="0"/>
            </a:br>
            <a:r>
              <a:rPr lang="nb-NO" noProof="0"/>
              <a:t>Tittel</a:t>
            </a:r>
          </a:p>
        </p:txBody>
      </p:sp>
      <p:sp>
        <p:nvSpPr>
          <p:cNvPr id="45" name="Plassholder for tekst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MÅNED</a:t>
            </a:r>
            <a:br>
              <a:rPr lang="nb-NO" noProof="0"/>
            </a:br>
            <a:r>
              <a:rPr lang="nb-NO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 med ta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fikk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ihåndsform: Figur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41" name="Frihåndsform: Figur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Tusen takk!</a:t>
            </a:r>
          </a:p>
        </p:txBody>
      </p:sp>
      <p:grpSp>
        <p:nvGrpSpPr>
          <p:cNvPr id="23" name="Grafikk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k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ihåndsform: Figur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40" name="Frihåndsform: Figur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41" name="Frihåndsform: Figur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6" name="Frihåndsform: Figur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7" name="Frihåndsform: Figur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9" name="Frihåndsform: Figur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5" name="Frihåndsform: Figur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Presentasjon</a:t>
            </a:r>
            <a:br>
              <a:rPr lang="nb-NO" noProof="0"/>
            </a:br>
            <a:r>
              <a:rPr lang="nb-NO" noProof="0"/>
              <a:t>Tittel</a:t>
            </a: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 noProof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Inndelingslysbilde</a:t>
            </a:r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7" name="Tit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tittelstil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7" name="Tit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tittelstil i malen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7" name="Tit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tittelstil i malen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innhold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Grafik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7" name="Grafik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7" name="Frihåndsform: Figur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8" name="Frihåndsform: Figur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Grafik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7" name="Grafik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7" name="Frihåndsform: Figur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8" name="Frihåndsform: Figur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7" name="Plassholder for bild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7" name="Tit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7" name="Tit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topp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5" name="Grafik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Grafik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Inndelingslysbilde</a:t>
            </a:r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26" name="Grafik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fikk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3" name="Plassholder for tekst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1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3" name="Plassholder for tekst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2</a:t>
            </a:r>
          </a:p>
        </p:txBody>
      </p:sp>
      <p:sp>
        <p:nvSpPr>
          <p:cNvPr id="34" name="Plassholder for tekst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7" name="Plassholder for tekst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3</a:t>
            </a:r>
          </a:p>
        </p:txBody>
      </p:sp>
      <p:sp>
        <p:nvSpPr>
          <p:cNvPr id="38" name="Plassholder for tekst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0" name="Plassholder for tekst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3" name="Plassholder for tekst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5" name="Plassholder for tekst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6" name="Plassholder for tekst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8" name="Plassholder for tekst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9" name="Plassholder for tekst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0" name="Plassholder for tekst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5" name="Plassholder for bild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56" name="Plassholder for bild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57" name="Plassholder for bild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58" name="Plassholder for bild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Slik bruker du denne malen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>
  <p:cSld name="Tittellysbil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85729" y="1187799"/>
            <a:ext cx="14363457" cy="490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 cap="flat" cmpd="sng">
            <a:solidFill>
              <a:srgbClr val="F99A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tittelstil</a:t>
            </a:r>
            <a:endParaRPr sz="1400"/>
          </a:p>
        </p:txBody>
      </p:sp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562233" y="5707918"/>
            <a:ext cx="8118472" cy="688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7" descr="Et bilde som inneholder tegning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7691" y="5791411"/>
            <a:ext cx="2585764" cy="6048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"/>
          <p:cNvSpPr txBox="1"/>
          <p:nvPr/>
        </p:nvSpPr>
        <p:spPr>
          <a:xfrm>
            <a:off x="5356506" y="2801271"/>
            <a:ext cx="7378359" cy="688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nn-NO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 blikk for alle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9551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7">
            <a:extLst>
              <a:ext uri="{FF2B5EF4-FFF2-40B4-BE49-F238E27FC236}">
                <a16:creationId xmlns:a16="http://schemas.microsoft.com/office/drawing/2014/main" id="{0A6CFC2D-E4EB-A042-8698-377856956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3795"/>
            <a:ext cx="12192000" cy="5552454"/>
          </a:xfrm>
          <a:prstGeom prst="rect">
            <a:avLst/>
          </a:prstGeom>
        </p:spPr>
      </p:pic>
      <p:pic>
        <p:nvPicPr>
          <p:cNvPr id="14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B616CF0A-18C6-F24D-9826-B9D7FECDD8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4131" y="5791411"/>
            <a:ext cx="1939323" cy="604838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86341C7B-78B4-1C47-9B4A-23CA33383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tittelstil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DD5CB870-FB80-CD4B-8389-D2A26801DA67}"/>
              </a:ext>
            </a:extLst>
          </p:cNvPr>
          <p:cNvSpPr txBox="1">
            <a:spLocks/>
          </p:cNvSpPr>
          <p:nvPr userDrawn="1"/>
        </p:nvSpPr>
        <p:spPr>
          <a:xfrm>
            <a:off x="5350477" y="2831366"/>
            <a:ext cx="5533769" cy="6883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100" b="1"/>
              <a:t>Med blikk for alle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63C9015E-8AA3-C440-9C3C-135E98B1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5707916"/>
            <a:ext cx="8712399" cy="68833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932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6">
            <a:extLst>
              <a:ext uri="{FF2B5EF4-FFF2-40B4-BE49-F238E27FC236}">
                <a16:creationId xmlns:a16="http://schemas.microsoft.com/office/drawing/2014/main" id="{45E9EE93-6964-4846-BA3D-C318C428F2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3"/>
            <a:ext cx="12551033" cy="1440141"/>
          </a:xfrm>
          <a:prstGeom prst="rect">
            <a:avLst/>
          </a:prstGeom>
        </p:spPr>
      </p:pic>
      <p:sp>
        <p:nvSpPr>
          <p:cNvPr id="13" name="Rektangel 11">
            <a:extLst>
              <a:ext uri="{FF2B5EF4-FFF2-40B4-BE49-F238E27FC236}">
                <a16:creationId xmlns:a16="http://schemas.microsoft.com/office/drawing/2014/main" id="{91A8E206-7C53-CE49-BA41-D7AFCCEE17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tittelstil</a:t>
            </a:r>
          </a:p>
        </p:txBody>
      </p:sp>
      <p:pic>
        <p:nvPicPr>
          <p:cNvPr id="14" name="Bilde 16">
            <a:extLst>
              <a:ext uri="{FF2B5EF4-FFF2-40B4-BE49-F238E27FC236}">
                <a16:creationId xmlns:a16="http://schemas.microsoft.com/office/drawing/2014/main" id="{A5B80F6E-B28F-B24C-AFB4-C0039ABA0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1"/>
            <a:ext cx="12551033" cy="1440141"/>
          </a:xfrm>
          <a:prstGeom prst="rect">
            <a:avLst/>
          </a:prstGeom>
        </p:spPr>
      </p:pic>
      <p:pic>
        <p:nvPicPr>
          <p:cNvPr id="12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id="{C25D54B3-30FC-834A-AABA-4DE462683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pic>
        <p:nvPicPr>
          <p:cNvPr id="19" name="Bilde 17" descr="Et bilde som inneholder brevhode, blyant&#10;&#10;Automatisk generert beskrivelse">
            <a:extLst>
              <a:ext uri="{FF2B5EF4-FFF2-40B4-BE49-F238E27FC236}">
                <a16:creationId xmlns:a16="http://schemas.microsoft.com/office/drawing/2014/main" id="{01BDC04A-D1CC-FF4E-B0E4-1091BBDA2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2878" y="4674756"/>
            <a:ext cx="3564231" cy="2595914"/>
          </a:xfrm>
          <a:prstGeom prst="rect">
            <a:avLst/>
          </a:prstGeom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4A048F35-EF7F-AD42-9D8A-3EBBD739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9224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/>
              <a:t>HER KOMMER HEADING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4CFDF336-833D-BD4E-92A0-BCCF1F05E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989222" y="2476426"/>
            <a:ext cx="5533769" cy="239426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Tekst kan settes inn her. Et par linjer med tekst er passe eller du kan sette inn punkter</a:t>
            </a:r>
          </a:p>
          <a:p>
            <a:pPr lvl="0"/>
            <a:endParaRPr lang="nb-NO" sz="120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Tekst kan settes inn her. Et par linjer med tekst er passe eller du kan sette inn punkter</a:t>
            </a:r>
          </a:p>
        </p:txBody>
      </p:sp>
    </p:spTree>
    <p:extLst>
      <p:ext uri="{BB962C8B-B14F-4D97-AF65-F5344CB8AC3E}">
        <p14:creationId xmlns:p14="http://schemas.microsoft.com/office/powerpoint/2010/main" val="43481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ppse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k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Grafikk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1" name="Grafikk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Tekstoppsett 1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grpSp>
        <p:nvGrpSpPr>
          <p:cNvPr id="19" name="Grafikk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ppse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fikk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DD.MM.20XX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fikk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2" name="Grafikk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16" name="Tittel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Tekstoppsett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18" name="Plassholder for tekst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grpSp>
        <p:nvGrpSpPr>
          <p:cNvPr id="22" name="Grafikk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fikk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Tittel for inndeling 1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Grafikk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1" name="Grafikk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Sammenligning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Tittel for inndeling 1</a:t>
            </a:r>
          </a:p>
        </p:txBody>
      </p:sp>
      <p:sp>
        <p:nvSpPr>
          <p:cNvPr id="16" name="Plassholder for innhold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HOVEDTEKSTSTILER</a:t>
            </a:r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Grafik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7" name="Grafik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Diagramlysbilde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23" name="Plassholder for diagram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på ikonet for å legge til diagram</a:t>
            </a:r>
          </a:p>
        </p:txBody>
      </p:sp>
      <p:sp>
        <p:nvSpPr>
          <p:cNvPr id="27" name="Frihåndsform: Figur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28" name="Frihåndsform: Figur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Grafik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7" name="Grafik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Tabellysbilde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15" name="Plassholder for tabell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på ikonet for å legge til tabell</a:t>
            </a:r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fikk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9" name="Grafikk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nb-NO" noProof="0"/>
              <a:t>REDIGER TEKSTSTILER I MALEN</a:t>
            </a: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5" name="Tittel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Stort bilde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kk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b-NO" noProof="0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3" name="Plassholder for medi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b-NO" noProof="0"/>
              <a:t>Klikk på ikonet for å legge til medier</a:t>
            </a:r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nb-NO" noProof="0"/>
              <a:t> </a:t>
            </a:r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DD.MM.20XX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LEGGE TIL EN 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  <p:sldLayoutId id="2147483673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klepp.kommune.no/artikkel/sfo---skulefritidsordninga-1621594563312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2.mov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skole.no/kleppelund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035133" cy="365125"/>
          </a:xfrm>
        </p:spPr>
        <p:txBody>
          <a:bodyPr rtlCol="0"/>
          <a:lstStyle/>
          <a:p>
            <a:pPr rtl="0"/>
            <a:r>
              <a:rPr lang="nb-NO" dirty="0"/>
              <a:t>Kleppelunden skule 2026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smtClean="0"/>
              <a:pPr rtl="0"/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92A185E-7C8A-1611-2A4B-EA329F6F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2C6E599-2974-3A3C-D217-CF581F35269C}"/>
              </a:ext>
            </a:extLst>
          </p:cNvPr>
          <p:cNvSpPr/>
          <p:nvPr/>
        </p:nvSpPr>
        <p:spPr>
          <a:xfrm rot="20723150">
            <a:off x="4384580" y="2320363"/>
            <a:ext cx="7185496" cy="48997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Presentasjon av helsesjukepleier</a:t>
            </a: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Informasjon:</a:t>
            </a: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-    Om skulen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Om SFO – søknadsfrist og organisering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Om heim-skule samarbeid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Om nye 1.trinn</a:t>
            </a: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	- plan for våren</a:t>
            </a: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	- organisering</a:t>
            </a:r>
          </a:p>
          <a:p>
            <a:endParaRPr lang="nb-NO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Valg av </a:t>
            </a:r>
            <a:r>
              <a:rPr lang="nb-NO" dirty="0" err="1">
                <a:solidFill>
                  <a:schemeClr val="bg1">
                    <a:lumMod val="10000"/>
                  </a:schemeClr>
                </a:solidFill>
              </a:rPr>
              <a:t>foreldrekontaktar</a:t>
            </a:r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 + FAU</a:t>
            </a:r>
          </a:p>
          <a:p>
            <a:endParaRPr lang="nb-NO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Omvising på skulen for dei som vil</a:t>
            </a:r>
          </a:p>
          <a:p>
            <a:endParaRPr lang="nb-NO" dirty="0">
              <a:solidFill>
                <a:schemeClr val="bg1">
                  <a:lumMod val="10000"/>
                </a:schemeClr>
              </a:solidFill>
            </a:endParaRPr>
          </a:p>
          <a:p>
            <a:endParaRPr lang="nb-NO" dirty="0">
              <a:solidFill>
                <a:schemeClr val="bg1">
                  <a:lumMod val="10000"/>
                </a:schemeClr>
              </a:solidFill>
            </a:endParaRPr>
          </a:p>
          <a:p>
            <a:endParaRPr lang="nb-NO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56A732C-5407-09A5-2C32-6C3ADE85ED11}"/>
              </a:ext>
            </a:extLst>
          </p:cNvPr>
          <p:cNvSpPr txBox="1"/>
          <p:nvPr/>
        </p:nvSpPr>
        <p:spPr>
          <a:xfrm>
            <a:off x="4758460" y="588049"/>
            <a:ext cx="5078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6600" b="1" dirty="0"/>
              <a:t>Velkommen</a:t>
            </a:r>
            <a:r>
              <a:rPr lang="nb-NO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nb-NO"/>
              <a:t>SKYSS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68327C6-CA72-5C59-6D33-54AEB10995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2895" y="1714500"/>
            <a:ext cx="9450575" cy="3884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nb-NO"/>
              <a:t>Nynorsk/bokmål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3314576"/>
            <a:ext cx="3328024" cy="1700784"/>
          </a:xfrm>
        </p:spPr>
        <p:txBody>
          <a:bodyPr tIns="180000" bIns="108000" rtlCol="0">
            <a:normAutofit/>
          </a:bodyPr>
          <a:lstStyle/>
          <a:p>
            <a:pPr rtl="0"/>
            <a:r>
              <a:rPr lang="nb-NO"/>
              <a:t>Klepp kommune ein nynorskkommune</a:t>
            </a:r>
          </a:p>
          <a:p>
            <a:pPr rtl="0"/>
            <a:r>
              <a:rPr lang="nb-NO"/>
              <a:t>Kleppelunden skule ein </a:t>
            </a:r>
            <a:r>
              <a:rPr lang="nb-NO" err="1"/>
              <a:t>nynorskskule</a:t>
            </a:r>
            <a:endParaRPr 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987007" cy="365125"/>
          </a:xfrm>
        </p:spPr>
        <p:txBody>
          <a:bodyPr rtlCol="0"/>
          <a:lstStyle/>
          <a:p>
            <a:pPr rtl="0"/>
            <a:r>
              <a:rPr lang="nb-NO"/>
              <a:t>Kleppelunden skule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nb-NO" smtClean="0"/>
              <a:t>11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4FB4CBB-3685-C90C-825D-B3C46567457C}"/>
              </a:ext>
            </a:extLst>
          </p:cNvPr>
          <p:cNvSpPr txBox="1"/>
          <p:nvPr/>
        </p:nvSpPr>
        <p:spPr>
          <a:xfrm>
            <a:off x="4843211" y="882644"/>
            <a:ext cx="5655455" cy="5355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r>
              <a:rPr lang="nb-NO" dirty="0"/>
              <a:t>For å sikre eit trygt, inkluderande og godt klassemiljø for alle, ønsker vi å kunne lage to grupper som er jamne :</a:t>
            </a:r>
          </a:p>
          <a:p>
            <a:pPr algn="l"/>
            <a:r>
              <a:rPr lang="nb-NO" dirty="0"/>
              <a:t>	- antal</a:t>
            </a:r>
          </a:p>
          <a:p>
            <a:pPr algn="l"/>
            <a:r>
              <a:rPr lang="nb-NO" dirty="0"/>
              <a:t>	- kjønnsfordeling</a:t>
            </a:r>
          </a:p>
          <a:p>
            <a:pPr algn="l"/>
            <a:r>
              <a:rPr lang="nb-NO" dirty="0"/>
              <a:t>	- sosialt</a:t>
            </a:r>
          </a:p>
          <a:p>
            <a:pPr algn="l"/>
            <a:r>
              <a:rPr lang="nb-NO" dirty="0"/>
              <a:t>	- fagleg</a:t>
            </a:r>
          </a:p>
          <a:p>
            <a:pPr algn="l"/>
            <a:r>
              <a:rPr lang="nb-NO" dirty="0"/>
              <a:t>	- adferd</a:t>
            </a:r>
          </a:p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r>
              <a:rPr lang="nb-NO" dirty="0"/>
              <a:t>Om det vert blanda grupper, vil norskfaget vil bli ivaretatt i nynorsk- og bokmålsgrupper.</a:t>
            </a:r>
          </a:p>
          <a:p>
            <a:pPr algn="l"/>
            <a:r>
              <a:rPr lang="nb-NO" dirty="0"/>
              <a:t>Lærebøker og digitale læreverk vil ein få på det skriftspråket ein ønsker.</a:t>
            </a:r>
          </a:p>
          <a:p>
            <a:pPr algn="l"/>
            <a:endParaRPr lang="nb-NO" dirty="0"/>
          </a:p>
          <a:p>
            <a:r>
              <a:rPr lang="nb-NO"/>
              <a:t>Frist for å søke bokmål er 1.mars</a:t>
            </a:r>
            <a:endParaRPr lang="nb-NO" dirty="0"/>
          </a:p>
          <a:p>
            <a:pPr algn="l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nb-NO"/>
              <a:t>Nokon spørsmål?</a:t>
            </a:r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110" r="1711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nb-NO"/>
              <a:t>Lyst til å sjå skulen?</a:t>
            </a:r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>
            <a:spLocks noGrp="1"/>
          </p:cNvSpPr>
          <p:nvPr>
            <p:ph type="title"/>
          </p:nvPr>
        </p:nvSpPr>
        <p:spPr>
          <a:xfrm>
            <a:off x="1945675" y="5032639"/>
            <a:ext cx="6088854" cy="175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nb-NO" sz="3600"/>
              <a:t>Takk for nå, og vel heim!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94261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nb-NO" sz="3100"/>
              <a:t>Samarbeidspartnarar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2AE0331-A415-498B-D263-FC845CDC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616" y="1677458"/>
            <a:ext cx="5181600" cy="3976085"/>
          </a:xfrm>
        </p:spPr>
        <p:txBody>
          <a:bodyPr>
            <a:normAutofit/>
          </a:bodyPr>
          <a:lstStyle/>
          <a:p>
            <a:r>
              <a:rPr lang="nb-NO" dirty="0"/>
              <a:t>PPT – Pedagogisk Psykologisk Team</a:t>
            </a:r>
          </a:p>
          <a:p>
            <a:r>
              <a:rPr lang="nb-NO" dirty="0"/>
              <a:t>Helsesjukepleier</a:t>
            </a:r>
          </a:p>
          <a:p>
            <a:r>
              <a:rPr lang="nb-NO" dirty="0"/>
              <a:t>KTT – Klepp Tverrfaglege Team</a:t>
            </a:r>
          </a:p>
          <a:p>
            <a:r>
              <a:rPr lang="nb-NO" dirty="0"/>
              <a:t>Barnevern</a:t>
            </a:r>
          </a:p>
          <a:p>
            <a:r>
              <a:rPr lang="nb-NO" dirty="0"/>
              <a:t>BUP- Barne-og ungdomspsykiatrisk poliklinikk</a:t>
            </a:r>
          </a:p>
          <a:p>
            <a:r>
              <a:rPr lang="nb-NO" dirty="0"/>
              <a:t>Fysioterapeut/Ergoterapeut</a:t>
            </a:r>
            <a:endParaRPr lang="en-US" dirty="0"/>
          </a:p>
        </p:txBody>
      </p:sp>
      <p:pic>
        <p:nvPicPr>
          <p:cNvPr id="9" name="Plassholder for bilde 8" descr="Sett med male- og tegneverktøy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6172200" y="2084308"/>
            <a:ext cx="5181600" cy="3458718"/>
          </a:xfr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9C44E04-1BCC-EEB8-027F-F4B6F16D0005}"/>
              </a:ext>
            </a:extLst>
          </p:cNvPr>
          <p:cNvSpPr txBox="1"/>
          <p:nvPr/>
        </p:nvSpPr>
        <p:spPr>
          <a:xfrm>
            <a:off x="7086437" y="1017272"/>
            <a:ext cx="4398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/>
              <a:t>Kleppmodellen</a:t>
            </a:r>
            <a:r>
              <a:rPr lang="nb-NO"/>
              <a:t> – tidlig oppdaging</a:t>
            </a: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 rtlCol="0" anchor="ctr">
            <a:normAutofit/>
          </a:bodyPr>
          <a:lstStyle/>
          <a:p>
            <a:pPr rtl="0"/>
            <a:r>
              <a:rPr lang="nb-NO"/>
              <a:t>Opna august 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AB4A2B7-061E-6E00-A2C8-80375B6B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nb-NO" sz="3100"/>
              <a:t>Kleppelunden skule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/>
          <a:p>
            <a:pPr rtl="0"/>
            <a:endParaRPr lang="nb-NO" sz="1500" dirty="0"/>
          </a:p>
          <a:p>
            <a:pPr rtl="0"/>
            <a:r>
              <a:rPr lang="nb-NO" sz="1500" dirty="0"/>
              <a:t>I år 302 elevar</a:t>
            </a:r>
          </a:p>
          <a:p>
            <a:pPr rtl="0"/>
            <a:r>
              <a:rPr lang="nb-NO" sz="1500" dirty="0"/>
              <a:t>50  tilsette i skulen</a:t>
            </a:r>
          </a:p>
          <a:p>
            <a:pPr lvl="1"/>
            <a:r>
              <a:rPr lang="nb-NO" sz="1500" dirty="0"/>
              <a:t>5 i leiinga + skulekonsulent</a:t>
            </a:r>
          </a:p>
          <a:p>
            <a:pPr lvl="1"/>
            <a:r>
              <a:rPr lang="nb-NO" sz="1500"/>
              <a:t>276 </a:t>
            </a:r>
            <a:r>
              <a:rPr lang="nb-NO" sz="1500" dirty="0"/>
              <a:t>lærarar</a:t>
            </a:r>
          </a:p>
          <a:p>
            <a:pPr lvl="1"/>
            <a:r>
              <a:rPr lang="nb-NO" sz="1500" dirty="0"/>
              <a:t>12 miljøarbeidarar + lærling i skule/SFO </a:t>
            </a:r>
          </a:p>
          <a:p>
            <a:pPr lvl="1"/>
            <a:r>
              <a:rPr lang="nb-NO" sz="1500" dirty="0"/>
              <a:t>+ 3 bare i SFO</a:t>
            </a:r>
          </a:p>
        </p:txBody>
      </p:sp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r="-1" b="16994"/>
          <a:stretch/>
        </p:blipFill>
        <p:spPr>
          <a:xfrm rot="720000">
            <a:off x="6384187" y="209524"/>
            <a:ext cx="4647699" cy="5472101"/>
          </a:xfrm>
          <a:noFill/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7" name="Picture Placeholder 6" descr="Rammeplan for SFO">
            <a:extLst>
              <a:ext uri="{FF2B5EF4-FFF2-40B4-BE49-F238E27FC236}">
                <a16:creationId xmlns:a16="http://schemas.microsoft.com/office/drawing/2014/main" id="{51651963-9EB4-F51C-23E4-A0C9F80BE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6100842" y="1347788"/>
            <a:ext cx="4330539" cy="4330539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9705" indent="-179705" rtl="0"/>
            <a:r>
              <a:rPr lang="nb-NO"/>
              <a:t> </a:t>
            </a:r>
            <a:r>
              <a:rPr lang="nb-NO" err="1"/>
              <a:t>Opningstider</a:t>
            </a:r>
            <a:r>
              <a:rPr lang="nb-NO"/>
              <a:t> : </a:t>
            </a:r>
            <a:endParaRPr lang="en-US"/>
          </a:p>
          <a:p>
            <a:pPr lvl="1"/>
            <a:r>
              <a:rPr lang="nb-NO" sz="1800">
                <a:solidFill>
                  <a:schemeClr val="bg1"/>
                </a:solidFill>
              </a:rPr>
              <a:t>07.00 – 08.00 Morgon-SFO</a:t>
            </a:r>
          </a:p>
          <a:p>
            <a:pPr lvl="1"/>
            <a:r>
              <a:rPr lang="nb-NO" sz="1800">
                <a:solidFill>
                  <a:schemeClr val="bg1"/>
                </a:solidFill>
              </a:rPr>
              <a:t>Etter skulen – til 16.30</a:t>
            </a:r>
          </a:p>
          <a:p>
            <a:pPr rtl="0"/>
            <a:r>
              <a:rPr lang="nb-NO"/>
              <a:t>I år 130 elevar </a:t>
            </a:r>
          </a:p>
          <a:p>
            <a:pPr marL="179705" indent="-179705"/>
            <a:r>
              <a:rPr lang="nb-NO"/>
              <a:t>Gratis 3 dagar i veka 1-3 trinn.</a:t>
            </a:r>
          </a:p>
          <a:p>
            <a:pPr rtl="0"/>
            <a:r>
              <a:rPr lang="nb-NO"/>
              <a:t>Søknadsfrist 1.mars</a:t>
            </a:r>
          </a:p>
          <a:p>
            <a:pPr rtl="0"/>
            <a:r>
              <a:rPr lang="nb-NO"/>
              <a:t>Kva er SFO eigentleg?</a:t>
            </a:r>
          </a:p>
          <a:p>
            <a:pPr rtl="0"/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AB4A2B7-061E-6E00-A2C8-80375B6B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anchor="ctr">
            <a:normAutofit/>
          </a:bodyPr>
          <a:lstStyle/>
          <a:p>
            <a:r>
              <a:rPr lang="nb-NO"/>
              <a:t>Kleppelunden SFO</a:t>
            </a:r>
          </a:p>
        </p:txBody>
      </p:sp>
    </p:spTree>
    <p:extLst>
      <p:ext uri="{BB962C8B-B14F-4D97-AF65-F5344CB8AC3E}">
        <p14:creationId xmlns:p14="http://schemas.microsoft.com/office/powerpoint/2010/main" val="148517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3E1DDBD-2AC7-3C4A-764E-486592418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/>
          <a:lstStyle/>
          <a:p>
            <a:r>
              <a:rPr lang="en-US" dirty="0" err="1"/>
              <a:t>Slik</a:t>
            </a:r>
            <a:r>
              <a:rPr lang="en-US" dirty="0"/>
              <a:t> </a:t>
            </a:r>
            <a:r>
              <a:rPr lang="en-US" dirty="0" err="1"/>
              <a:t>søker</a:t>
            </a:r>
            <a:r>
              <a:rPr lang="en-US" dirty="0"/>
              <a:t> du </a:t>
            </a:r>
            <a:r>
              <a:rPr lang="en-US" dirty="0" err="1"/>
              <a:t>plass</a:t>
            </a:r>
            <a:r>
              <a:rPr lang="en-US" dirty="0"/>
              <a:t> I SFO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27AB0-D9F7-A8B7-D597-68C8CF28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400"/>
              <a:t>Kleppelunden skule</a:t>
            </a:r>
            <a:endParaRPr lang="nb-NO" sz="1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510F3-444F-33C2-483B-0D774438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noProof="0" smtClean="0"/>
              <a:pPr rtl="0">
                <a:spcAft>
                  <a:spcPts val="600"/>
                </a:spcAft>
              </a:pPr>
              <a:t>5</a:t>
            </a:fld>
            <a:endParaRPr lang="nb-NO" noProof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77055D7-8064-F64D-92FF-0277F012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/>
          <a:lstStyle/>
          <a:p>
            <a:r>
              <a:rPr lang="en-US"/>
              <a:t>SFO forts.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FA0A58-4981-E1E7-0C32-E02500D2A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SFO - </a:t>
            </a:r>
            <a:r>
              <a:rPr lang="en-US" dirty="0" err="1">
                <a:hlinkClick r:id="rId2"/>
              </a:rPr>
              <a:t>SkuleFritidsOrdninga</a:t>
            </a:r>
            <a:r>
              <a:rPr lang="en-US" dirty="0">
                <a:hlinkClick r:id="rId2"/>
              </a:rPr>
              <a:t> - Klepp </a:t>
            </a:r>
            <a:r>
              <a:rPr lang="en-US" dirty="0" err="1">
                <a:hlinkClick r:id="rId2"/>
              </a:rPr>
              <a:t>kommune</a:t>
            </a:r>
            <a:endParaRPr lang="en-US" dirty="0"/>
          </a:p>
        </p:txBody>
      </p:sp>
      <p:pic>
        <p:nvPicPr>
          <p:cNvPr id="9" name="Picture Placeholder 8" descr="609 tusen Pictogram design office – Royalty-frie bilder, arkivfotografier  og arkivbilder | Shutterstock">
            <a:extLst>
              <a:ext uri="{FF2B5EF4-FFF2-40B4-BE49-F238E27FC236}">
                <a16:creationId xmlns:a16="http://schemas.microsoft.com/office/drawing/2014/main" id="{3414A4EA-040D-CAB5-0C80-2246365103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53" t="-169" r="52926" b="6303"/>
          <a:stretch>
            <a:fillRect/>
          </a:stretch>
        </p:blipFill>
        <p:spPr>
          <a:xfrm rot="720000">
            <a:off x="6404369" y="274031"/>
            <a:ext cx="4593822" cy="5136487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90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im.F382C733-CA7F-4575-880D-23C9EC224D00.MOV" descr="Et bilde som inneholder tekst, skjermbilde, Operativsystem, Dataikon&#10;&#10;KI-generert innhold kan være feil.">
            <a:hlinkClick r:id="" action="ppaction://media"/>
            <a:extLst>
              <a:ext uri="{FF2B5EF4-FFF2-40B4-BE49-F238E27FC236}">
                <a16:creationId xmlns:a16="http://schemas.microsoft.com/office/drawing/2014/main" id="{C1E11A63-EAF7-1A7F-88B5-2D715E02F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1704" y="1932406"/>
            <a:ext cx="2183464" cy="47726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4243E-276E-484B-FFA0-6819A34D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noProof="0" smtClean="0"/>
              <a:pPr rtl="0">
                <a:spcAft>
                  <a:spcPts val="600"/>
                </a:spcAft>
              </a:pPr>
              <a:t>6</a:t>
            </a:fld>
            <a:endParaRPr lang="nb-NO" noProof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2DBDF121-5D6F-B070-9B44-594F25CE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10521" y="853375"/>
            <a:ext cx="3923299" cy="1042492"/>
          </a:xfrm>
        </p:spPr>
        <p:txBody>
          <a:bodyPr>
            <a:normAutofit fontScale="90000"/>
          </a:bodyPr>
          <a:lstStyle/>
          <a:p>
            <a:r>
              <a:rPr lang="en-US" dirty="0"/>
              <a:t>Min </a:t>
            </a:r>
            <a:r>
              <a:rPr lang="en-US" dirty="0" err="1"/>
              <a:t>skole</a:t>
            </a:r>
            <a:r>
              <a:rPr lang="en-US" dirty="0"/>
              <a:t> -</a:t>
            </a:r>
            <a:r>
              <a:rPr lang="en-US" dirty="0" err="1"/>
              <a:t>appen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FB4200E-93E5-B193-0DE0-5CB8D93D1CB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744212" y="2773654"/>
            <a:ext cx="3412236" cy="2127530"/>
          </a:xfrm>
        </p:spPr>
        <p:txBody>
          <a:bodyPr>
            <a:normAutofit/>
          </a:bodyPr>
          <a:lstStyle/>
          <a:p>
            <a:r>
              <a:rPr lang="nb-NO" dirty="0"/>
              <a:t>Video 1 : slik </a:t>
            </a:r>
            <a:r>
              <a:rPr lang="nb-NO" dirty="0" err="1"/>
              <a:t>gjer</a:t>
            </a:r>
            <a:r>
              <a:rPr lang="nb-NO" dirty="0"/>
              <a:t> du for å sette på varsel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minskole</a:t>
            </a:r>
            <a:r>
              <a:rPr lang="nb-NO" dirty="0"/>
              <a:t>-appen på telefonen din.</a:t>
            </a:r>
          </a:p>
          <a:p>
            <a:r>
              <a:rPr lang="nb-NO" dirty="0"/>
              <a:t>Video 2: slik abonnerer du på heimesida til </a:t>
            </a:r>
            <a:r>
              <a:rPr lang="nb-NO" dirty="0" err="1"/>
              <a:t>skulen</a:t>
            </a:r>
            <a:r>
              <a:rPr lang="nb-NO" dirty="0"/>
              <a:t>.</a:t>
            </a:r>
          </a:p>
          <a:p>
            <a:endParaRPr lang="en-US" dirty="0"/>
          </a:p>
        </p:txBody>
      </p:sp>
      <p:pic>
        <p:nvPicPr>
          <p:cNvPr id="11" name="trim.35E66753-6F04-470F-B540-413C8DBDC118.MOV">
            <a:hlinkClick r:id="" action="ppaction://media"/>
            <a:extLst>
              <a:ext uri="{FF2B5EF4-FFF2-40B4-BE49-F238E27FC236}">
                <a16:creationId xmlns:a16="http://schemas.microsoft.com/office/drawing/2014/main" id="{5153E343-2BED-4BE4-4575-5DC7F66EFE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6448" y="0"/>
            <a:ext cx="3036632" cy="6563033"/>
          </a:xfrm>
          <a:prstGeom prst="rect">
            <a:avLst/>
          </a:prstGeom>
        </p:spPr>
      </p:pic>
      <p:pic>
        <p:nvPicPr>
          <p:cNvPr id="1030" name="Picture 6" descr="kommuniserer hjem og skole? - Hamar kommune">
            <a:extLst>
              <a:ext uri="{FF2B5EF4-FFF2-40B4-BE49-F238E27FC236}">
                <a16:creationId xmlns:a16="http://schemas.microsoft.com/office/drawing/2014/main" id="{4E84C060-1C36-4B1A-2287-F5465DD8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95" y="795147"/>
            <a:ext cx="28575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3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4B096F-785F-CDA9-75B9-D3ED3F28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" sz="2800" dirty="0"/>
              <a:t>Barnehagar som leverer til Kleppelunden 202</a:t>
            </a:r>
            <a:r>
              <a:rPr lang="nb-NO" sz="2800" dirty="0"/>
              <a:t>6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72BF54AF-7E17-7FEA-6CA1-3D0919DB5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720937"/>
              </p:ext>
            </p:extLst>
          </p:nvPr>
        </p:nvGraphicFramePr>
        <p:xfrm>
          <a:off x="2403574" y="1681084"/>
          <a:ext cx="2830081" cy="4404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7493">
                  <a:extLst>
                    <a:ext uri="{9D8B030D-6E8A-4147-A177-3AD203B41FA5}">
                      <a16:colId xmlns:a16="http://schemas.microsoft.com/office/drawing/2014/main" val="69037657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86330225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r>
                        <a:rPr lang="nn" b="0"/>
                        <a:t>Lyngmarka</a:t>
                      </a:r>
                      <a:endParaRPr lang="nb-NO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" b="0" dirty="0"/>
                        <a:t>4</a:t>
                      </a:r>
                      <a:endParaRPr lang="nb-NO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86128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Sporafjell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" dirty="0"/>
                        <a:t>9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1347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Tjøttaparken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912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Storhaug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56730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 dirty="0"/>
                        <a:t>Kleppestemmen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57333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Vasshus gardsbarnehage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1723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Klepp friluftsbarnehage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94742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10A0F86E-D023-FFB1-227A-4F6345EFB9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624813"/>
              </p:ext>
            </p:extLst>
          </p:nvPr>
        </p:nvGraphicFramePr>
        <p:xfrm>
          <a:off x="5723249" y="1681084"/>
          <a:ext cx="2686081" cy="4389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73493">
                  <a:extLst>
                    <a:ext uri="{9D8B030D-6E8A-4147-A177-3AD203B41FA5}">
                      <a16:colId xmlns:a16="http://schemas.microsoft.com/office/drawing/2014/main" val="207338161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864990476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r>
                        <a:rPr lang="nn" b="0"/>
                        <a:t>Sørhellet</a:t>
                      </a:r>
                      <a:endParaRPr lang="nb-NO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62492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Markå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96336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Orre 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"/>
                        <a:t>1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2474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b-NO" dirty="0" err="1"/>
                        <a:t>Hålandsmarkå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"/>
                        <a:t>1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06078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n"/>
                        <a:t>Borsheim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70030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nb-NO" dirty="0"/>
                        <a:t> jenter 20</a:t>
                      </a:r>
                    </a:p>
                    <a:p>
                      <a:r>
                        <a:rPr lang="nb-NO" dirty="0"/>
                        <a:t> gutar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23092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07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39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CE79097-233A-F26D-0F46-00C929F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nb-NO" sz="2800"/>
              <a:t>Overgang barnehage-Kleppelunden skule 2025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DA48A25-E63A-BFAE-3815-AFC1B47A2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0758" y="1509819"/>
            <a:ext cx="9044113" cy="435133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B7F575E-C202-B4FD-50BC-4B238FF4225E}"/>
              </a:ext>
            </a:extLst>
          </p:cNvPr>
          <p:cNvSpPr/>
          <p:nvPr/>
        </p:nvSpPr>
        <p:spPr>
          <a:xfrm>
            <a:off x="9531349" y="1942689"/>
            <a:ext cx="1782234" cy="61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CFBA850-078E-26A7-C893-B02FB546D1F6}"/>
              </a:ext>
            </a:extLst>
          </p:cNvPr>
          <p:cNvSpPr/>
          <p:nvPr/>
        </p:nvSpPr>
        <p:spPr>
          <a:xfrm>
            <a:off x="7859182" y="5904549"/>
            <a:ext cx="1828800" cy="63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>
                    <a:lumMod val="10000"/>
                  </a:schemeClr>
                </a:solidFill>
              </a:rPr>
              <a:t>Skule og SFO</a:t>
            </a:r>
          </a:p>
        </p:txBody>
      </p:sp>
    </p:spTree>
    <p:extLst>
      <p:ext uri="{BB962C8B-B14F-4D97-AF65-F5344CB8AC3E}">
        <p14:creationId xmlns:p14="http://schemas.microsoft.com/office/powerpoint/2010/main" val="206248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Kleppelunden skule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nb-NO" smtClean="0"/>
              <a:pPr rtl="0">
                <a:spcAft>
                  <a:spcPts val="600"/>
                </a:spcAft>
              </a:pPr>
              <a:t>9</a:t>
            </a:fld>
            <a:endParaRPr lang="nb-NO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2AE0331-A415-498B-D263-FC845CDCF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500" y="3130284"/>
            <a:ext cx="4434417" cy="254804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/>
              <a:t> Felles informasjon frå Klepp kommune</a:t>
            </a:r>
          </a:p>
          <a:p>
            <a:endParaRPr lang="nb-NO"/>
          </a:p>
          <a:p>
            <a:r>
              <a:rPr lang="nb-NO"/>
              <a:t>Heimesida vår:</a:t>
            </a:r>
          </a:p>
          <a:p>
            <a:r>
              <a:rPr lang="nb-NO">
                <a:hlinkClick r:id="rId3"/>
              </a:rPr>
              <a:t>Heimesida vår</a:t>
            </a:r>
            <a:endParaRPr lang="nb-NO"/>
          </a:p>
          <a:p>
            <a:endParaRPr lang="en-US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CE79097-233A-F26D-0F46-00C929F3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/>
              <a:t>Heim – skule samarbeid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2019A20-DECE-A37E-26F2-FE5425E54731}"/>
              </a:ext>
            </a:extLst>
          </p:cNvPr>
          <p:cNvSpPr/>
          <p:nvPr/>
        </p:nvSpPr>
        <p:spPr>
          <a:xfrm>
            <a:off x="4925802" y="1566332"/>
            <a:ext cx="6468826" cy="411199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2 foreldremøter i året</a:t>
            </a:r>
          </a:p>
          <a:p>
            <a:r>
              <a:rPr lang="nb-NO" dirty="0"/>
              <a:t>2 utviklingssamtalar i året</a:t>
            </a:r>
          </a:p>
          <a:p>
            <a:endParaRPr lang="nb-NO" dirty="0"/>
          </a:p>
          <a:p>
            <a:r>
              <a:rPr lang="nb-NO" dirty="0" err="1"/>
              <a:t>Vekeplan</a:t>
            </a:r>
            <a:r>
              <a:rPr lang="nb-NO" dirty="0"/>
              <a:t> med informasjon kvar veke</a:t>
            </a:r>
          </a:p>
          <a:p>
            <a:r>
              <a:rPr lang="nb-NO" dirty="0"/>
              <a:t>Heimesida </a:t>
            </a:r>
          </a:p>
          <a:p>
            <a:endParaRPr lang="nb-NO" dirty="0"/>
          </a:p>
          <a:p>
            <a:r>
              <a:rPr lang="nb-NO" dirty="0"/>
              <a:t>Kommunikasjon gjennom Visma – fråvær, </a:t>
            </a:r>
            <a:r>
              <a:rPr lang="nb-NO" dirty="0" err="1"/>
              <a:t>beskjedar</a:t>
            </a:r>
            <a:r>
              <a:rPr lang="nb-NO" dirty="0"/>
              <a:t>, </a:t>
            </a:r>
            <a:r>
              <a:rPr lang="nb-NO" dirty="0" err="1"/>
              <a:t>fellesmeldingar</a:t>
            </a:r>
            <a:r>
              <a:rPr lang="nb-NO" dirty="0"/>
              <a:t>. Gå inn her og legg inn fastlege.</a:t>
            </a:r>
          </a:p>
          <a:p>
            <a:endParaRPr lang="nb-NO" dirty="0"/>
          </a:p>
          <a:p>
            <a:r>
              <a:rPr lang="nb-NO" dirty="0"/>
              <a:t>I Visma er det kontaktinformasjon, fagleg og sosial utvikling før </a:t>
            </a:r>
            <a:r>
              <a:rPr lang="nb-NO" dirty="0" err="1"/>
              <a:t>utviklingssamtalane</a:t>
            </a:r>
            <a:r>
              <a:rPr lang="nb-NO" dirty="0"/>
              <a:t>, </a:t>
            </a:r>
            <a:r>
              <a:rPr lang="nb-NO" dirty="0" err="1"/>
              <a:t>godkjenningar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789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win32_fixed" id="{C59A5AD7-EBEF-4561-BC60-0A23D3BA686D}" vid="{03644F61-548D-4A3E-96B4-34B0193B8AC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Office-tema</vt:lpstr>
      <vt:lpstr>AGENDA</vt:lpstr>
      <vt:lpstr>Samarbeidspartnarar</vt:lpstr>
      <vt:lpstr>Kleppelunden skule</vt:lpstr>
      <vt:lpstr>Kleppelunden SFO</vt:lpstr>
      <vt:lpstr>SFO forts.</vt:lpstr>
      <vt:lpstr>Min skole -appen</vt:lpstr>
      <vt:lpstr>Barnehagar som leverer til Kleppelunden 2026</vt:lpstr>
      <vt:lpstr>Overgang barnehage-Kleppelunden skule 2025</vt:lpstr>
      <vt:lpstr>Heim – skule samarbeid</vt:lpstr>
      <vt:lpstr>SKYSS</vt:lpstr>
      <vt:lpstr>Nynorsk/bokmål</vt:lpstr>
      <vt:lpstr>Nokon spørsmål?</vt:lpstr>
      <vt:lpstr>Takk for nå, og vel heim!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foreldremøte</dc:title>
  <dc:creator>Kariann F Leikanger</dc:creator>
  <cp:lastModifiedBy>Kariann Fuglestein Leikanger</cp:lastModifiedBy>
  <cp:revision>11</cp:revision>
  <dcterms:created xsi:type="dcterms:W3CDTF">2025-02-08T16:15:06Z</dcterms:created>
  <dcterms:modified xsi:type="dcterms:W3CDTF">2026-03-03T10:20:35Z</dcterms:modified>
</cp:coreProperties>
</file>